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</p:sldIdLst>
  <p:sldSz cx="10077450" cy="7735888"/>
  <p:notesSz cx="6858000" cy="9144000"/>
  <p:defaultTextStyle>
    <a:defPPr>
      <a:defRPr lang="es-ES_tradnl"/>
    </a:defPPr>
    <a:lvl1pPr marL="0" algn="l" defTabSz="5089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8909" algn="l" defTabSz="5089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7819" algn="l" defTabSz="5089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6728" algn="l" defTabSz="5089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5637" algn="l" defTabSz="5089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4547" algn="l" defTabSz="5089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3456" algn="l" defTabSz="5089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2365" algn="l" defTabSz="5089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1275" algn="l" defTabSz="5089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37" d="100"/>
          <a:sy n="137" d="100"/>
        </p:scale>
        <p:origin x="-1232" y="-96"/>
      </p:cViewPr>
      <p:guideLst>
        <p:guide orient="horz" pos="2436"/>
        <p:guide pos="31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809" y="2403140"/>
            <a:ext cx="8565833" cy="1658202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1618" y="4383670"/>
            <a:ext cx="7054215" cy="19769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8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7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6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5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4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3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2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929A-58C0-9048-85FC-ED0D85C9ECCE}" type="datetimeFigureOut">
              <a:rPr lang="es-ES_tradnl" smtClean="0"/>
              <a:t>5/6/18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1763-AF6A-2343-8F50-F79D0AAE2C03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929A-58C0-9048-85FC-ED0D85C9ECCE}" type="datetimeFigureOut">
              <a:rPr lang="es-ES_tradnl" smtClean="0"/>
              <a:t>5/6/18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1763-AF6A-2343-8F50-F79D0AAE2C03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053213" y="349191"/>
            <a:ext cx="2498368" cy="744579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54611" y="349191"/>
            <a:ext cx="7330645" cy="7445792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929A-58C0-9048-85FC-ED0D85C9ECCE}" type="datetimeFigureOut">
              <a:rPr lang="es-ES_tradnl" smtClean="0"/>
              <a:t>5/6/18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1763-AF6A-2343-8F50-F79D0AAE2C03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929A-58C0-9048-85FC-ED0D85C9ECCE}" type="datetimeFigureOut">
              <a:rPr lang="es-ES_tradnl" smtClean="0"/>
              <a:t>5/6/18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1763-AF6A-2343-8F50-F79D0AAE2C03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049" y="4971025"/>
            <a:ext cx="8565833" cy="1536433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96049" y="3278800"/>
            <a:ext cx="8565833" cy="1692225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89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78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67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56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45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34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2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1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929A-58C0-9048-85FC-ED0D85C9ECCE}" type="datetimeFigureOut">
              <a:rPr lang="es-ES_tradnl" smtClean="0"/>
              <a:t>5/6/18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1763-AF6A-2343-8F50-F79D0AAE2C03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54611" y="2036043"/>
            <a:ext cx="4914506" cy="57589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637074" y="2036043"/>
            <a:ext cx="4914507" cy="57589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929A-58C0-9048-85FC-ED0D85C9ECCE}" type="datetimeFigureOut">
              <a:rPr lang="es-ES_tradnl" smtClean="0"/>
              <a:t>5/6/18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1763-AF6A-2343-8F50-F79D0AAE2C03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873" y="309794"/>
            <a:ext cx="9069705" cy="1289315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3872" y="1731622"/>
            <a:ext cx="4452624" cy="72165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909" indent="0">
              <a:buNone/>
              <a:defRPr sz="2200" b="1"/>
            </a:lvl2pPr>
            <a:lvl3pPr marL="1017819" indent="0">
              <a:buNone/>
              <a:defRPr sz="2000" b="1"/>
            </a:lvl3pPr>
            <a:lvl4pPr marL="1526728" indent="0">
              <a:buNone/>
              <a:defRPr sz="1800" b="1"/>
            </a:lvl4pPr>
            <a:lvl5pPr marL="2035637" indent="0">
              <a:buNone/>
              <a:defRPr sz="1800" b="1"/>
            </a:lvl5pPr>
            <a:lvl6pPr marL="2544547" indent="0">
              <a:buNone/>
              <a:defRPr sz="1800" b="1"/>
            </a:lvl6pPr>
            <a:lvl7pPr marL="3053456" indent="0">
              <a:buNone/>
              <a:defRPr sz="1800" b="1"/>
            </a:lvl7pPr>
            <a:lvl8pPr marL="3562365" indent="0">
              <a:buNone/>
              <a:defRPr sz="1800" b="1"/>
            </a:lvl8pPr>
            <a:lvl9pPr marL="4071275" indent="0">
              <a:buNone/>
              <a:defRPr sz="1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3872" y="2453279"/>
            <a:ext cx="4452624" cy="44570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19205" y="1731622"/>
            <a:ext cx="4454373" cy="72165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909" indent="0">
              <a:buNone/>
              <a:defRPr sz="2200" b="1"/>
            </a:lvl2pPr>
            <a:lvl3pPr marL="1017819" indent="0">
              <a:buNone/>
              <a:defRPr sz="2000" b="1"/>
            </a:lvl3pPr>
            <a:lvl4pPr marL="1526728" indent="0">
              <a:buNone/>
              <a:defRPr sz="1800" b="1"/>
            </a:lvl4pPr>
            <a:lvl5pPr marL="2035637" indent="0">
              <a:buNone/>
              <a:defRPr sz="1800" b="1"/>
            </a:lvl5pPr>
            <a:lvl6pPr marL="2544547" indent="0">
              <a:buNone/>
              <a:defRPr sz="1800" b="1"/>
            </a:lvl6pPr>
            <a:lvl7pPr marL="3053456" indent="0">
              <a:buNone/>
              <a:defRPr sz="1800" b="1"/>
            </a:lvl7pPr>
            <a:lvl8pPr marL="3562365" indent="0">
              <a:buNone/>
              <a:defRPr sz="1800" b="1"/>
            </a:lvl8pPr>
            <a:lvl9pPr marL="4071275" indent="0">
              <a:buNone/>
              <a:defRPr sz="1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19205" y="2453279"/>
            <a:ext cx="4454373" cy="44570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929A-58C0-9048-85FC-ED0D85C9ECCE}" type="datetimeFigureOut">
              <a:rPr lang="es-ES_tradnl" smtClean="0"/>
              <a:t>5/6/18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1763-AF6A-2343-8F50-F79D0AAE2C03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929A-58C0-9048-85FC-ED0D85C9ECCE}" type="datetimeFigureOut">
              <a:rPr lang="es-ES_tradnl" smtClean="0"/>
              <a:t>5/6/18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1763-AF6A-2343-8F50-F79D0AAE2C03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929A-58C0-9048-85FC-ED0D85C9ECCE}" type="datetimeFigureOut">
              <a:rPr lang="es-ES_tradnl" smtClean="0"/>
              <a:t>5/6/18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1763-AF6A-2343-8F50-F79D0AAE2C03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873" y="308003"/>
            <a:ext cx="3315412" cy="13108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40003" y="308004"/>
            <a:ext cx="5633574" cy="66023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03873" y="1618807"/>
            <a:ext cx="3315412" cy="5291563"/>
          </a:xfrm>
        </p:spPr>
        <p:txBody>
          <a:bodyPr/>
          <a:lstStyle>
            <a:lvl1pPr marL="0" indent="0">
              <a:buNone/>
              <a:defRPr sz="1600"/>
            </a:lvl1pPr>
            <a:lvl2pPr marL="508909" indent="0">
              <a:buNone/>
              <a:defRPr sz="1300"/>
            </a:lvl2pPr>
            <a:lvl3pPr marL="1017819" indent="0">
              <a:buNone/>
              <a:defRPr sz="1100"/>
            </a:lvl3pPr>
            <a:lvl4pPr marL="1526728" indent="0">
              <a:buNone/>
              <a:defRPr sz="1000"/>
            </a:lvl4pPr>
            <a:lvl5pPr marL="2035637" indent="0">
              <a:buNone/>
              <a:defRPr sz="1000"/>
            </a:lvl5pPr>
            <a:lvl6pPr marL="2544547" indent="0">
              <a:buNone/>
              <a:defRPr sz="1000"/>
            </a:lvl6pPr>
            <a:lvl7pPr marL="3053456" indent="0">
              <a:buNone/>
              <a:defRPr sz="1000"/>
            </a:lvl7pPr>
            <a:lvl8pPr marL="3562365" indent="0">
              <a:buNone/>
              <a:defRPr sz="1000"/>
            </a:lvl8pPr>
            <a:lvl9pPr marL="4071275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929A-58C0-9048-85FC-ED0D85C9ECCE}" type="datetimeFigureOut">
              <a:rPr lang="es-ES_tradnl" smtClean="0"/>
              <a:t>5/6/18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1763-AF6A-2343-8F50-F79D0AAE2C03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5251" y="5415121"/>
            <a:ext cx="6046470" cy="6392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75251" y="691216"/>
            <a:ext cx="6046470" cy="4641533"/>
          </a:xfrm>
        </p:spPr>
        <p:txBody>
          <a:bodyPr/>
          <a:lstStyle>
            <a:lvl1pPr marL="0" indent="0">
              <a:buNone/>
              <a:defRPr sz="3600"/>
            </a:lvl1pPr>
            <a:lvl2pPr marL="508909" indent="0">
              <a:buNone/>
              <a:defRPr sz="3100"/>
            </a:lvl2pPr>
            <a:lvl3pPr marL="1017819" indent="0">
              <a:buNone/>
              <a:defRPr sz="2700"/>
            </a:lvl3pPr>
            <a:lvl4pPr marL="1526728" indent="0">
              <a:buNone/>
              <a:defRPr sz="2200"/>
            </a:lvl4pPr>
            <a:lvl5pPr marL="2035637" indent="0">
              <a:buNone/>
              <a:defRPr sz="2200"/>
            </a:lvl5pPr>
            <a:lvl6pPr marL="2544547" indent="0">
              <a:buNone/>
              <a:defRPr sz="2200"/>
            </a:lvl6pPr>
            <a:lvl7pPr marL="3053456" indent="0">
              <a:buNone/>
              <a:defRPr sz="2200"/>
            </a:lvl7pPr>
            <a:lvl8pPr marL="3562365" indent="0">
              <a:buNone/>
              <a:defRPr sz="2200"/>
            </a:lvl8pPr>
            <a:lvl9pPr marL="4071275" indent="0">
              <a:buNone/>
              <a:defRPr sz="22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75251" y="6054407"/>
            <a:ext cx="6046470" cy="907892"/>
          </a:xfrm>
        </p:spPr>
        <p:txBody>
          <a:bodyPr/>
          <a:lstStyle>
            <a:lvl1pPr marL="0" indent="0">
              <a:buNone/>
              <a:defRPr sz="1600"/>
            </a:lvl1pPr>
            <a:lvl2pPr marL="508909" indent="0">
              <a:buNone/>
              <a:defRPr sz="1300"/>
            </a:lvl2pPr>
            <a:lvl3pPr marL="1017819" indent="0">
              <a:buNone/>
              <a:defRPr sz="1100"/>
            </a:lvl3pPr>
            <a:lvl4pPr marL="1526728" indent="0">
              <a:buNone/>
              <a:defRPr sz="1000"/>
            </a:lvl4pPr>
            <a:lvl5pPr marL="2035637" indent="0">
              <a:buNone/>
              <a:defRPr sz="1000"/>
            </a:lvl5pPr>
            <a:lvl6pPr marL="2544547" indent="0">
              <a:buNone/>
              <a:defRPr sz="1000"/>
            </a:lvl6pPr>
            <a:lvl7pPr marL="3053456" indent="0">
              <a:buNone/>
              <a:defRPr sz="1000"/>
            </a:lvl7pPr>
            <a:lvl8pPr marL="3562365" indent="0">
              <a:buNone/>
              <a:defRPr sz="1000"/>
            </a:lvl8pPr>
            <a:lvl9pPr marL="4071275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929A-58C0-9048-85FC-ED0D85C9ECCE}" type="datetimeFigureOut">
              <a:rPr lang="es-ES_tradnl" smtClean="0"/>
              <a:t>5/6/18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1763-AF6A-2343-8F50-F79D0AAE2C03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03873" y="309794"/>
            <a:ext cx="9069705" cy="1289315"/>
          </a:xfrm>
          <a:prstGeom prst="rect">
            <a:avLst/>
          </a:prstGeom>
        </p:spPr>
        <p:txBody>
          <a:bodyPr vert="horz" lIns="101782" tIns="50891" rIns="101782" bIns="50891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3873" y="1805041"/>
            <a:ext cx="9069705" cy="5105329"/>
          </a:xfrm>
          <a:prstGeom prst="rect">
            <a:avLst/>
          </a:prstGeom>
        </p:spPr>
        <p:txBody>
          <a:bodyPr vert="horz" lIns="101782" tIns="50891" rIns="101782" bIns="50891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03873" y="7170023"/>
            <a:ext cx="2351405" cy="411864"/>
          </a:xfrm>
          <a:prstGeom prst="rect">
            <a:avLst/>
          </a:prstGeom>
        </p:spPr>
        <p:txBody>
          <a:bodyPr vert="horz" lIns="101782" tIns="50891" rIns="101782" bIns="508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5929A-58C0-9048-85FC-ED0D85C9ECCE}" type="datetimeFigureOut">
              <a:rPr lang="es-ES_tradnl" smtClean="0"/>
              <a:t>5/6/18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43129" y="7170023"/>
            <a:ext cx="3191193" cy="411864"/>
          </a:xfrm>
          <a:prstGeom prst="rect">
            <a:avLst/>
          </a:prstGeom>
        </p:spPr>
        <p:txBody>
          <a:bodyPr vert="horz" lIns="101782" tIns="50891" rIns="101782" bIns="50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222173" y="7170023"/>
            <a:ext cx="2351405" cy="411864"/>
          </a:xfrm>
          <a:prstGeom prst="rect">
            <a:avLst/>
          </a:prstGeom>
        </p:spPr>
        <p:txBody>
          <a:bodyPr vert="horz" lIns="101782" tIns="50891" rIns="101782" bIns="508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61763-AF6A-2343-8F50-F79D0AAE2C03}" type="slidenum">
              <a:rPr lang="es-ES_tradnl" smtClean="0"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508909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682" indent="-381682" algn="l" defTabSz="508909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6978" indent="-318068" algn="l" defTabSz="508909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2273" indent="-254455" algn="l" defTabSz="50890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183" indent="-254455" algn="l" defTabSz="508909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0092" indent="-254455" algn="l" defTabSz="508909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9001" indent="-254455" algn="l" defTabSz="50890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7911" indent="-254455" algn="l" defTabSz="50890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6820" indent="-254455" algn="l" defTabSz="50890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5729" indent="-254455" algn="l" defTabSz="50890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5089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909" algn="l" defTabSz="5089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7819" algn="l" defTabSz="5089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6728" algn="l" defTabSz="5089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637" algn="l" defTabSz="5089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4547" algn="l" defTabSz="5089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456" algn="l" defTabSz="5089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2365" algn="l" defTabSz="5089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275" algn="l" defTabSz="5089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ersonificado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" y="0"/>
            <a:ext cx="10071883" cy="773588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685925" y="5163344"/>
            <a:ext cx="6553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latin typeface="Metropolis Semi Bold"/>
                <a:cs typeface="Metropolis Semi Bold"/>
              </a:rPr>
              <a:t>Dra. Mar</a:t>
            </a:r>
            <a:r>
              <a:rPr lang="es-ES_tradnl" sz="3200" dirty="0" smtClean="0">
                <a:latin typeface="Metropolis Semi Bold"/>
                <a:cs typeface="Metropolis Semi Bold"/>
              </a:rPr>
              <a:t>ía Teresa García Rodea</a:t>
            </a:r>
          </a:p>
          <a:p>
            <a:r>
              <a:rPr lang="es-ES_tradnl" dirty="0" smtClean="0">
                <a:latin typeface="Metropolis Light"/>
                <a:cs typeface="Metropolis Light"/>
              </a:rPr>
              <a:t>Directora de la Facultad de Ciencias de la Conducta</a:t>
            </a:r>
            <a:endParaRPr lang="es-ES_tradnl" dirty="0">
              <a:latin typeface="Metropolis Light"/>
              <a:cs typeface="Metropolis Light"/>
            </a:endParaRPr>
          </a:p>
        </p:txBody>
      </p:sp>
      <p:sp>
        <p:nvSpPr>
          <p:cNvPr id="6" name="CuadroTexto 5"/>
          <p:cNvSpPr txBox="1"/>
          <p:nvPr/>
        </p:nvSpPr>
        <p:spPr>
          <a:xfrm rot="10800000">
            <a:off x="1533525" y="1353344"/>
            <a:ext cx="6553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latin typeface="Metropolis Semi Bold"/>
                <a:cs typeface="Metropolis Semi Bold"/>
              </a:rPr>
              <a:t>Dra. Mar</a:t>
            </a:r>
            <a:r>
              <a:rPr lang="es-ES_tradnl" sz="3200" dirty="0" smtClean="0">
                <a:latin typeface="Metropolis Semi Bold"/>
                <a:cs typeface="Metropolis Semi Bold"/>
              </a:rPr>
              <a:t>ía Teresa García Rodea</a:t>
            </a:r>
          </a:p>
          <a:p>
            <a:r>
              <a:rPr lang="es-ES_tradnl" dirty="0" smtClean="0">
                <a:latin typeface="Metropolis Light"/>
                <a:cs typeface="Metropolis Light"/>
              </a:rPr>
              <a:t>Directora de la Facultad de Ciencias de la Conducta</a:t>
            </a:r>
            <a:endParaRPr lang="es-ES_tradnl" dirty="0">
              <a:latin typeface="Metropolis Light"/>
              <a:cs typeface="Metropoli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</Words>
  <Application>Microsoft Macintosh PowerPoint</Application>
  <PresentationFormat>Personalizado</PresentationFormat>
  <Paragraphs>4</Paragraphs>
  <Slides>1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Company>CEUI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jorge balderas</dc:creator>
  <cp:lastModifiedBy>jorge balderas</cp:lastModifiedBy>
  <cp:revision>1</cp:revision>
  <dcterms:created xsi:type="dcterms:W3CDTF">2018-06-05T14:05:50Z</dcterms:created>
  <dcterms:modified xsi:type="dcterms:W3CDTF">2018-06-05T14:09:16Z</dcterms:modified>
</cp:coreProperties>
</file>